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9"/>
  </p:notesMasterIdLst>
  <p:sldIdLst>
    <p:sldId id="256" r:id="rId3"/>
    <p:sldId id="257" r:id="rId4"/>
    <p:sldId id="261" r:id="rId5"/>
    <p:sldId id="259" r:id="rId6"/>
    <p:sldId id="258" r:id="rId7"/>
    <p:sldId id="260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07/7/12/main" val="0"/>
    </p:ext>
    <p:ext uri="{D31A062A-798A-4329-ABDD-BBA856620510}">
      <p14:defaultImageDpi xmlns:p14="http://schemas.microsoft.com/office/powerpoint/2007/7/12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6298" autoAdjust="0"/>
  </p:normalViewPr>
  <p:slideViewPr>
    <p:cSldViewPr>
      <p:cViewPr varScale="1">
        <p:scale>
          <a:sx n="57" d="100"/>
          <a:sy n="57" d="100"/>
        </p:scale>
        <p:origin x="-67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0CC26-3E37-4D9E-A9C3-283AFE024A8D}" type="datetimeFigureOut">
              <a:rPr lang="pl-PL" smtClean="0"/>
              <a:t>2009-09-27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E70D1-FAAB-4764-8AA7-D73858EB1E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07/7/12/main" val="2314846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70D1-FAAB-4764-8AA7-D73858EB1E1D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07/7/12/main" val="2216968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Run Windows PowerShell scripts first at computer startup, shutdown</a:t>
            </a:r>
            <a:r>
              <a:rPr lang="pl-PL" dirty="0" smtClean="0"/>
              <a:t> - </a:t>
            </a:r>
            <a:r>
              <a:rPr lang="en-US" dirty="0" smtClean="0"/>
              <a:t>Computer Configuration\Policies\Administrative Templates\System\Scripts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0E70D1-FAAB-4764-8AA7-D73858EB1E1D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07/7/12/main" val="2216968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l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EA9201-0054-4045-AEA9-683CCBA3D9C6}" type="datetime1">
              <a:rPr lang="pl-PL" smtClean="0"/>
              <a:pPr/>
              <a:t>2009-09-27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 err="1" smtClean="0"/>
              <a:t>VirtualStudy.pl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A19C3D-257E-4BA4-8571-F342293EB1DD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500034" y="228599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elka na dol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5804" y="7141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D730C2A-15DC-42A8-9EE3-BCDCC33BBED7}" type="datetime1">
              <a:rPr lang="pl-PL" smtClean="0"/>
              <a:pPr/>
              <a:t>2009-09-27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VirtualStudy.pl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A19C3D-257E-4BA4-8571-F342293EB1D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i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657508-591D-409C-BA8A-C3049BE8D495}" type="datetime1">
              <a:rPr lang="pl-PL" smtClean="0"/>
              <a:pPr/>
              <a:t>2009-09-27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VirtualStudy.pl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A19C3D-257E-4BA4-8571-F342293EB1DD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143117"/>
            <a:ext cx="8229600" cy="3643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C2ABC50E-4596-4B72-A362-BC0F25F3B162}" type="datetime1">
              <a:rPr lang="pl-PL" smtClean="0"/>
              <a:pPr/>
              <a:t>2009-09-27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dirty="0" err="1" smtClean="0">
                <a:solidFill>
                  <a:schemeClr val="bg1"/>
                </a:solidFill>
              </a:rPr>
              <a:t>VirtualStudy.pl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1A19C3D-257E-4BA4-8571-F342293EB1DD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9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technet.microsoft.com/en-us/library/cc985351.asp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tilger.e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357430"/>
            <a:ext cx="9144000" cy="1071562"/>
          </a:xfrm>
        </p:spPr>
        <p:txBody>
          <a:bodyPr/>
          <a:lstStyle/>
          <a:p>
            <a:r>
              <a:rPr lang="pl-PL" dirty="0" smtClean="0"/>
              <a:t>Designing </a:t>
            </a:r>
            <a:r>
              <a:rPr lang="pl-PL" dirty="0"/>
              <a:t>Client Configurations</a:t>
            </a:r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3071834" y="1500174"/>
            <a:ext cx="6357950" cy="64294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Sesja przygotowująca do egzaminu 71-686</a:t>
            </a:r>
            <a:endParaRPr lang="pl-PL" sz="2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pole tekstowe 2"/>
          <p:cNvSpPr txBox="1"/>
          <p:nvPr/>
        </p:nvSpPr>
        <p:spPr>
          <a:xfrm>
            <a:off x="0" y="435769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Karol </a:t>
            </a:r>
            <a:r>
              <a:rPr lang="pl-PL" dirty="0" smtClean="0"/>
              <a:t>Stilger</a:t>
            </a:r>
          </a:p>
          <a:p>
            <a:pPr algn="ctr"/>
            <a:r>
              <a:rPr lang="pl-PL" dirty="0" smtClean="0"/>
              <a:t>Microsoft MVP Setup &amp; Deployment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28A0092B-C50C-407e-A947-70E740481C1C">
                <a14:useLocalDpi xmlns:a14="http://schemas.microsoft.com/office/drawing/2007/7/7/main" val="0"/>
              </a:ext>
            </a:extLst>
          </a:blip>
          <a:stretch>
            <a:fillRect/>
          </a:stretch>
        </p:blipFill>
        <p:spPr>
          <a:xfrm>
            <a:off x="8143900" y="4500570"/>
            <a:ext cx="812698" cy="12698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Designing Client Configurations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Design standard system </a:t>
            </a:r>
            <a:r>
              <a:rPr lang="pl-PL" dirty="0" smtClean="0"/>
              <a:t>settings</a:t>
            </a:r>
          </a:p>
          <a:p>
            <a:pPr marL="0" indent="0">
              <a:buNone/>
            </a:pPr>
            <a:endParaRPr lang="pl-PL" dirty="0" smtClean="0"/>
          </a:p>
          <a:p>
            <a:r>
              <a:rPr lang="en-US" dirty="0"/>
              <a:t>Define client security </a:t>
            </a:r>
            <a:r>
              <a:rPr lang="en-US" dirty="0" smtClean="0"/>
              <a:t>standards</a:t>
            </a:r>
            <a:endParaRPr lang="pl-PL" dirty="0" smtClean="0"/>
          </a:p>
          <a:p>
            <a:endParaRPr lang="pl-PL" dirty="0" smtClean="0"/>
          </a:p>
          <a:p>
            <a:r>
              <a:rPr lang="en-US" dirty="0"/>
              <a:t>Define Windows Internet Explorer settings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4771-866E-4DE5-BDEC-8B9B0F1650E1}" type="datetime1">
              <a:rPr lang="pl-PL" smtClean="0"/>
              <a:t>2009-09-27</a:t>
            </a:fld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9C3D-257E-4BA4-8571-F342293EB1DD}" type="slidenum">
              <a:rPr lang="pl-PL" smtClean="0"/>
              <a:t>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VirtualStudy.pl</a:t>
            </a:r>
            <a:endParaRPr lang="pl-PL"/>
          </a:p>
        </p:txBody>
      </p:sp>
    </p:spTree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Design standard system settings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ADMX All: 3000;Nowych: 300; IE:140!</a:t>
            </a:r>
          </a:p>
          <a:p>
            <a:r>
              <a:rPr lang="pl-PL" dirty="0" smtClean="0"/>
              <a:t>AD dotyczy AppLoockera, BitLockera, UAC (tak to było w Vista). </a:t>
            </a:r>
          </a:p>
          <a:p>
            <a:r>
              <a:rPr lang="en-US" dirty="0"/>
              <a:t>Windows PowerShell Group Policy </a:t>
            </a:r>
            <a:r>
              <a:rPr lang="en-US" dirty="0" err="1" smtClean="0"/>
              <a:t>cmdlet</a:t>
            </a:r>
            <a:r>
              <a:rPr lang="pl-PL" dirty="0" smtClean="0"/>
              <a:t>s – brand new!</a:t>
            </a:r>
          </a:p>
          <a:p>
            <a:r>
              <a:rPr lang="en-US" dirty="0"/>
              <a:t>Starter Group Policy </a:t>
            </a:r>
            <a:r>
              <a:rPr lang="en-US" dirty="0" smtClean="0"/>
              <a:t>Objects</a:t>
            </a:r>
            <a:r>
              <a:rPr lang="pl-PL" dirty="0" smtClean="0"/>
              <a:t> - zmiana</a:t>
            </a:r>
            <a:endParaRPr lang="en-US" dirty="0"/>
          </a:p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4771-866E-4DE5-BDEC-8B9B0F1650E1}" type="datetime1">
              <a:rPr lang="pl-PL" smtClean="0"/>
              <a:t>2009-09-27</a:t>
            </a:fld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9C3D-257E-4BA4-8571-F342293EB1DD}" type="slidenum">
              <a:rPr lang="pl-PL" smtClean="0"/>
              <a:t>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VirtualStudy.pl</a:t>
            </a:r>
            <a:endParaRPr lang="pl-PL"/>
          </a:p>
        </p:txBody>
      </p:sp>
    </p:spTree>
    <p:extLst>
      <p:ext uri="{BB962C8B-B14F-4D97-AF65-F5344CB8AC3E}">
        <p14:creationId xmlns:p14="http://schemas.microsoft.com/office/powerpoint/2007/7/12/main" val="1847343161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client security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Storage, USB - BitLocker, BitLocker To Go (DEMO)</a:t>
            </a:r>
          </a:p>
          <a:p>
            <a:r>
              <a:rPr lang="pl-PL" dirty="0" smtClean="0"/>
              <a:t>AppLocker (DEMO)</a:t>
            </a:r>
          </a:p>
          <a:p>
            <a:r>
              <a:rPr lang="pl-PL" dirty="0" smtClean="0"/>
              <a:t>UAC (można polubić, społeczność pomogła w zmianach)</a:t>
            </a:r>
          </a:p>
          <a:p>
            <a:r>
              <a:rPr lang="pl-PL" dirty="0" smtClean="0"/>
              <a:t>Integrated Fingerprint Reader (do logowania do systemu i nie tylko)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30C2A-15DC-42A8-9EE3-BCDCC33BBED7}" type="datetime1">
              <a:rPr lang="pl-PL" smtClean="0"/>
              <a:pPr/>
              <a:t>2009-09-27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VirtualStudy.pl</a:t>
            </a: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9C3D-257E-4BA4-8571-F342293EB1DD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07/7/12/main" val="3429833766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Windows Internet Explorer settings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Policies added in Internet Explorer </a:t>
            </a:r>
            <a:r>
              <a:rPr lang="en-US" dirty="0" smtClean="0"/>
              <a:t>8</a:t>
            </a:r>
            <a:endParaRPr lang="pl-PL" dirty="0" smtClean="0"/>
          </a:p>
          <a:p>
            <a:pPr lvl="1"/>
            <a:r>
              <a:rPr lang="pl-PL" dirty="0" smtClean="0"/>
              <a:t>Accelerators, ActiveX, AJAX, Del History, RSS, Webslices: </a:t>
            </a:r>
            <a:r>
              <a:rPr lang="pl-PL" dirty="0" smtClean="0">
                <a:hlinkClick r:id="rId2"/>
              </a:rPr>
              <a:t>http</a:t>
            </a:r>
            <a:r>
              <a:rPr lang="pl-PL" dirty="0">
                <a:hlinkClick r:id="rId2"/>
              </a:rPr>
              <a:t>://</a:t>
            </a:r>
            <a:r>
              <a:rPr lang="pl-PL" dirty="0" smtClean="0">
                <a:hlinkClick r:id="rId2"/>
              </a:rPr>
              <a:t>technet.microsoft.com/en-us/library/cc985351.aspx</a:t>
            </a:r>
            <a:r>
              <a:rPr lang="pl-PL" dirty="0" smtClean="0"/>
              <a:t> </a:t>
            </a:r>
          </a:p>
          <a:p>
            <a:r>
              <a:rPr lang="en-US" dirty="0"/>
              <a:t>1300 Group </a:t>
            </a:r>
            <a:r>
              <a:rPr lang="en-US" dirty="0" smtClean="0"/>
              <a:t>Policies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509C-6A2F-41C9-B07D-6A4FFB1DF071}" type="datetime1">
              <a:rPr lang="pl-PL" smtClean="0"/>
              <a:t>2009-09-27</a:t>
            </a:fld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19C3D-257E-4BA4-8571-F342293EB1DD}" type="slidenum">
              <a:rPr lang="pl-PL" smtClean="0"/>
              <a:t>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VirtualStudy.pl</a:t>
            </a:r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357430"/>
            <a:ext cx="9144000" cy="1071562"/>
          </a:xfrm>
        </p:spPr>
        <p:txBody>
          <a:bodyPr/>
          <a:lstStyle/>
          <a:p>
            <a:r>
              <a:rPr lang="pl-PL" dirty="0" smtClean="0"/>
              <a:t>Dziękuję za uwagę!</a:t>
            </a:r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0" y="514351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hlinkClick r:id="rId2"/>
              </a:rPr>
              <a:t>http://stilger.eu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4" name="Tytuł 1"/>
          <p:cNvSpPr txBox="1">
            <a:spLocks/>
          </p:cNvSpPr>
          <p:nvPr/>
        </p:nvSpPr>
        <p:spPr>
          <a:xfrm>
            <a:off x="3071834" y="1500174"/>
            <a:ext cx="6357950" cy="64294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Sesja przygotowująca do egzaminu 71-686</a:t>
            </a:r>
            <a:endParaRPr lang="pl-PL" sz="2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pole tekstowe 2"/>
          <p:cNvSpPr txBox="1"/>
          <p:nvPr/>
        </p:nvSpPr>
        <p:spPr>
          <a:xfrm>
            <a:off x="0" y="371475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Karol Stilger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07/7/12/main" val="303513477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theme/theme1.xml><?xml version="1.0" encoding="utf-8"?>
<a:theme xmlns:a="http://schemas.openxmlformats.org/drawingml/2006/main" name="Virtual Study - 1">
  <a:themeElements>
    <a:clrScheme name="Pakiet 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07/7/7/main" val="1F497D" mc:Ignorable=""/>
      </a:dk2>
      <a:lt2>
        <a:srgbClr xmlns:mc="http://schemas.openxmlformats.org/markup-compatibility/2006" xmlns:a14="http://schemas.microsoft.com/office/drawing/2007/7/7/main" val="EEECE1" mc:Ignorable=""/>
      </a:lt2>
      <a:accent1>
        <a:srgbClr xmlns:mc="http://schemas.openxmlformats.org/markup-compatibility/2006" xmlns:a14="http://schemas.microsoft.com/office/drawing/2007/7/7/main" val="4F81BD" mc:Ignorable=""/>
      </a:accent1>
      <a:accent2>
        <a:srgbClr xmlns:mc="http://schemas.openxmlformats.org/markup-compatibility/2006" xmlns:a14="http://schemas.microsoft.com/office/drawing/2007/7/7/main" val="C0504D" mc:Ignorable=""/>
      </a:accent2>
      <a:accent3>
        <a:srgbClr xmlns:mc="http://schemas.openxmlformats.org/markup-compatibility/2006" xmlns:a14="http://schemas.microsoft.com/office/drawing/2007/7/7/main" val="9BBB59" mc:Ignorable=""/>
      </a:accent3>
      <a:accent4>
        <a:srgbClr xmlns:mc="http://schemas.openxmlformats.org/markup-compatibility/2006" xmlns:a14="http://schemas.microsoft.com/office/drawing/2007/7/7/main" val="8064A2" mc:Ignorable=""/>
      </a:accent4>
      <a:accent5>
        <a:srgbClr xmlns:mc="http://schemas.openxmlformats.org/markup-compatibility/2006" xmlns:a14="http://schemas.microsoft.com/office/drawing/2007/7/7/main" val="4BACC6" mc:Ignorable=""/>
      </a:accent5>
      <a:accent6>
        <a:srgbClr xmlns:mc="http://schemas.openxmlformats.org/markup-compatibility/2006" xmlns:a14="http://schemas.microsoft.com/office/drawing/2007/7/7/main" val="F79646" mc:Ignorable=""/>
      </a:accent6>
      <a:hlink>
        <a:srgbClr xmlns:mc="http://schemas.openxmlformats.org/markup-compatibility/2006" xmlns:a14="http://schemas.microsoft.com/office/drawing/2007/7/7/main" val="0000FF" mc:Ignorable=""/>
      </a:hlink>
      <a:folHlink>
        <a:srgbClr xmlns:mc="http://schemas.openxmlformats.org/markup-compatibility/2006" xmlns:a14="http://schemas.microsoft.com/office/drawing/2007/7/7/main" val="800080" mc:Ignorable="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07/7/7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07/7/7/main" val="1F497D" mc:Ignorable=""/>
      </a:dk2>
      <a:lt2>
        <a:srgbClr xmlns:mc="http://schemas.openxmlformats.org/markup-compatibility/2006" xmlns:a14="http://schemas.microsoft.com/office/drawing/2007/7/7/main" val="EEECE1" mc:Ignorable=""/>
      </a:lt2>
      <a:accent1>
        <a:srgbClr xmlns:mc="http://schemas.openxmlformats.org/markup-compatibility/2006" xmlns:a14="http://schemas.microsoft.com/office/drawing/2007/7/7/main" val="4F81BD" mc:Ignorable=""/>
      </a:accent1>
      <a:accent2>
        <a:srgbClr xmlns:mc="http://schemas.openxmlformats.org/markup-compatibility/2006" xmlns:a14="http://schemas.microsoft.com/office/drawing/2007/7/7/main" val="C0504D" mc:Ignorable=""/>
      </a:accent2>
      <a:accent3>
        <a:srgbClr xmlns:mc="http://schemas.openxmlformats.org/markup-compatibility/2006" xmlns:a14="http://schemas.microsoft.com/office/drawing/2007/7/7/main" val="9BBB59" mc:Ignorable=""/>
      </a:accent3>
      <a:accent4>
        <a:srgbClr xmlns:mc="http://schemas.openxmlformats.org/markup-compatibility/2006" xmlns:a14="http://schemas.microsoft.com/office/drawing/2007/7/7/main" val="8064A2" mc:Ignorable=""/>
      </a:accent4>
      <a:accent5>
        <a:srgbClr xmlns:mc="http://schemas.openxmlformats.org/markup-compatibility/2006" xmlns:a14="http://schemas.microsoft.com/office/drawing/2007/7/7/main" val="4BACC6" mc:Ignorable=""/>
      </a:accent5>
      <a:accent6>
        <a:srgbClr xmlns:mc="http://schemas.openxmlformats.org/markup-compatibility/2006" xmlns:a14="http://schemas.microsoft.com/office/drawing/2007/7/7/main" val="F79646" mc:Ignorable=""/>
      </a:accent6>
      <a:hlink>
        <a:srgbClr xmlns:mc="http://schemas.openxmlformats.org/markup-compatibility/2006" xmlns:a14="http://schemas.microsoft.com/office/drawing/2007/7/7/main" val="0000FF" mc:Ignorable=""/>
      </a:hlink>
      <a:folHlink>
        <a:srgbClr xmlns:mc="http://schemas.openxmlformats.org/markup-compatibility/2006" xmlns:a14="http://schemas.microsoft.com/office/drawing/2007/7/7/main" val="800080" mc:Ignorable="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07/7/7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2009-09-23T09:15:35Z</outs:dateTime>
      <outs:isPinned>true</outs:isPinned>
    </outs:relatedDate>
    <outs:relatedDate>
      <outs:type>2</outs:type>
      <outs:displayName>Created</outs:displayName>
      <outs:dateTime>2009-09-20T11:15:58Z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Kamil Skalski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Stilger Karol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B7A6B880-E873-48AB-BA3B-E8D6B9DAC332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189</Words>
  <Application>Microsoft Office PowerPoint</Application>
  <PresentationFormat>On-screen Show (4:3)</PresentationFormat>
  <Paragraphs>43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Virtual Study - 1</vt:lpstr>
      <vt:lpstr>Designing Client Configurations</vt:lpstr>
      <vt:lpstr>Designing Client Configurations</vt:lpstr>
      <vt:lpstr>Design standard system settings</vt:lpstr>
      <vt:lpstr>Define client security standards</vt:lpstr>
      <vt:lpstr>Define Windows Internet Explorer settings</vt:lpstr>
      <vt:lpstr>Dziękuję za uwagę!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Tutaj wpisz tytuł prezentacji</dc:title>
  <dc:creator>Kamil Skalski</dc:creator>
  <cp:lastModifiedBy>Stilger Karol</cp:lastModifiedBy>
  <cp:revision>23</cp:revision>
  <dcterms:created xsi:type="dcterms:W3CDTF">2009-09-20T11:15:58Z</dcterms:created>
  <dcterms:modified xsi:type="dcterms:W3CDTF">2009-09-27T12:02:26Z</dcterms:modified>
</cp:coreProperties>
</file>